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8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9EE3DF-F49A-4EAC-97E4-94C72D2F53E3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26AA1910-588A-4D13-915F-89B3D588A0DC}">
      <dgm:prSet phldrT="[Text]"/>
      <dgm:spPr/>
      <dgm:t>
        <a:bodyPr/>
        <a:lstStyle/>
        <a:p>
          <a:r>
            <a:rPr lang="en-US" dirty="0"/>
            <a:t>Privacy</a:t>
          </a:r>
        </a:p>
      </dgm:t>
    </dgm:pt>
    <dgm:pt modelId="{25D35CD2-6CB4-45EB-83B5-E05BB74462C9}" type="parTrans" cxnId="{5C8F7264-4BD8-4E2F-A456-E64E8F4C23EE}">
      <dgm:prSet/>
      <dgm:spPr/>
      <dgm:t>
        <a:bodyPr/>
        <a:lstStyle/>
        <a:p>
          <a:endParaRPr lang="en-US"/>
        </a:p>
      </dgm:t>
    </dgm:pt>
    <dgm:pt modelId="{F60F914A-1D96-4E76-86F1-4D6E7D03A16B}" type="sibTrans" cxnId="{5C8F7264-4BD8-4E2F-A456-E64E8F4C23EE}">
      <dgm:prSet/>
      <dgm:spPr/>
      <dgm:t>
        <a:bodyPr/>
        <a:lstStyle/>
        <a:p>
          <a:endParaRPr lang="en-US"/>
        </a:p>
      </dgm:t>
    </dgm:pt>
    <dgm:pt modelId="{747E465D-8C71-493D-997C-87CB55013192}">
      <dgm:prSet phldrT="[Text]"/>
      <dgm:spPr/>
      <dgm:t>
        <a:bodyPr/>
        <a:lstStyle/>
        <a:p>
          <a:r>
            <a:rPr lang="en-US" dirty="0"/>
            <a:t>Data Privacy</a:t>
          </a:r>
        </a:p>
      </dgm:t>
    </dgm:pt>
    <dgm:pt modelId="{AFF378CA-DF5A-42A0-8FFA-091AD7C5D1CE}" type="parTrans" cxnId="{39482804-46AF-4EFC-8F24-82E8ED5055C0}">
      <dgm:prSet/>
      <dgm:spPr/>
      <dgm:t>
        <a:bodyPr/>
        <a:lstStyle/>
        <a:p>
          <a:endParaRPr lang="en-US"/>
        </a:p>
      </dgm:t>
    </dgm:pt>
    <dgm:pt modelId="{3BD16DD5-3332-4AB1-A8E3-47F5EC1DD7E1}" type="sibTrans" cxnId="{39482804-46AF-4EFC-8F24-82E8ED5055C0}">
      <dgm:prSet/>
      <dgm:spPr/>
      <dgm:t>
        <a:bodyPr/>
        <a:lstStyle/>
        <a:p>
          <a:endParaRPr lang="en-US"/>
        </a:p>
      </dgm:t>
    </dgm:pt>
    <dgm:pt modelId="{8A7CE440-B67C-43E4-8331-1537406FA4AD}">
      <dgm:prSet phldrT="[Text]"/>
      <dgm:spPr/>
      <dgm:t>
        <a:bodyPr/>
        <a:lstStyle/>
        <a:p>
          <a:r>
            <a:rPr lang="en-US" dirty="0"/>
            <a:t>Context</a:t>
          </a:r>
        </a:p>
      </dgm:t>
    </dgm:pt>
    <dgm:pt modelId="{F06EED19-EFCE-4F8F-95E2-57175133698A}" type="parTrans" cxnId="{D1E3C6F2-2A2D-4554-8D7C-745F8E0FA1BC}">
      <dgm:prSet/>
      <dgm:spPr/>
      <dgm:t>
        <a:bodyPr/>
        <a:lstStyle/>
        <a:p>
          <a:endParaRPr lang="en-US"/>
        </a:p>
      </dgm:t>
    </dgm:pt>
    <dgm:pt modelId="{2D1252D0-23E5-4824-9E6B-263829730F50}" type="sibTrans" cxnId="{D1E3C6F2-2A2D-4554-8D7C-745F8E0FA1BC}">
      <dgm:prSet/>
      <dgm:spPr/>
      <dgm:t>
        <a:bodyPr/>
        <a:lstStyle/>
        <a:p>
          <a:endParaRPr lang="en-US"/>
        </a:p>
      </dgm:t>
    </dgm:pt>
    <dgm:pt modelId="{123D2936-37B2-4A87-A882-93801A1C8B6D}">
      <dgm:prSet phldrT="[Text]"/>
      <dgm:spPr/>
      <dgm:t>
        <a:bodyPr/>
        <a:lstStyle/>
        <a:p>
          <a:r>
            <a:rPr lang="en-US" dirty="0"/>
            <a:t>Data Perturbation</a:t>
          </a:r>
        </a:p>
      </dgm:t>
    </dgm:pt>
    <dgm:pt modelId="{D5335818-78C6-4C62-9DE6-21BD5B057D89}" type="parTrans" cxnId="{2CF89796-6C3C-4F26-9BA7-9B117778588F}">
      <dgm:prSet/>
      <dgm:spPr/>
      <dgm:t>
        <a:bodyPr/>
        <a:lstStyle/>
        <a:p>
          <a:endParaRPr lang="en-US"/>
        </a:p>
      </dgm:t>
    </dgm:pt>
    <dgm:pt modelId="{2593F3C7-3347-4BF7-B507-360CA52B6C4A}" type="sibTrans" cxnId="{2CF89796-6C3C-4F26-9BA7-9B117778588F}">
      <dgm:prSet/>
      <dgm:spPr/>
      <dgm:t>
        <a:bodyPr/>
        <a:lstStyle/>
        <a:p>
          <a:endParaRPr lang="en-US"/>
        </a:p>
      </dgm:t>
    </dgm:pt>
    <dgm:pt modelId="{5463E896-4416-4716-ABCB-2E68DD118D81}" type="pres">
      <dgm:prSet presAssocID="{9C9EE3DF-F49A-4EAC-97E4-94C72D2F53E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3EB0507-02B0-4A9D-B661-3F89616EBB84}" type="pres">
      <dgm:prSet presAssocID="{26AA1910-588A-4D13-915F-89B3D588A0DC}" presName="hierRoot1" presStyleCnt="0">
        <dgm:presLayoutVars>
          <dgm:hierBranch val="init"/>
        </dgm:presLayoutVars>
      </dgm:prSet>
      <dgm:spPr/>
    </dgm:pt>
    <dgm:pt modelId="{AC4BCA05-BC4F-4DE6-8097-87615C25F35A}" type="pres">
      <dgm:prSet presAssocID="{26AA1910-588A-4D13-915F-89B3D588A0DC}" presName="rootComposite1" presStyleCnt="0"/>
      <dgm:spPr/>
    </dgm:pt>
    <dgm:pt modelId="{7CD06B99-356F-49EE-9D5B-5AD2F68C2968}" type="pres">
      <dgm:prSet presAssocID="{26AA1910-588A-4D13-915F-89B3D588A0DC}" presName="rootText1" presStyleLbl="node0" presStyleIdx="0" presStyleCnt="1">
        <dgm:presLayoutVars>
          <dgm:chPref val="3"/>
        </dgm:presLayoutVars>
      </dgm:prSet>
      <dgm:spPr/>
    </dgm:pt>
    <dgm:pt modelId="{B6413E03-480F-4A72-8AF2-CBAD4929B029}" type="pres">
      <dgm:prSet presAssocID="{26AA1910-588A-4D13-915F-89B3D588A0DC}" presName="rootConnector1" presStyleLbl="node1" presStyleIdx="0" presStyleCnt="0"/>
      <dgm:spPr/>
    </dgm:pt>
    <dgm:pt modelId="{5E2E2D9B-7C8B-41FA-AF3F-C56D7E5BF0FD}" type="pres">
      <dgm:prSet presAssocID="{26AA1910-588A-4D13-915F-89B3D588A0DC}" presName="hierChild2" presStyleCnt="0"/>
      <dgm:spPr/>
    </dgm:pt>
    <dgm:pt modelId="{23E1F7B4-5F82-4392-81A6-4FDB8FA04DCC}" type="pres">
      <dgm:prSet presAssocID="{AFF378CA-DF5A-42A0-8FFA-091AD7C5D1CE}" presName="Name37" presStyleLbl="parChTrans1D2" presStyleIdx="0" presStyleCnt="3"/>
      <dgm:spPr/>
    </dgm:pt>
    <dgm:pt modelId="{651F59FA-AC42-40CF-A8F9-5EC11F95873C}" type="pres">
      <dgm:prSet presAssocID="{747E465D-8C71-493D-997C-87CB55013192}" presName="hierRoot2" presStyleCnt="0">
        <dgm:presLayoutVars>
          <dgm:hierBranch val="init"/>
        </dgm:presLayoutVars>
      </dgm:prSet>
      <dgm:spPr/>
    </dgm:pt>
    <dgm:pt modelId="{E2AC7F5B-DFD6-48E1-ADF3-35249CF13E69}" type="pres">
      <dgm:prSet presAssocID="{747E465D-8C71-493D-997C-87CB55013192}" presName="rootComposite" presStyleCnt="0"/>
      <dgm:spPr/>
    </dgm:pt>
    <dgm:pt modelId="{A0DCFAEE-213C-4587-9A07-D53FA2589E89}" type="pres">
      <dgm:prSet presAssocID="{747E465D-8C71-493D-997C-87CB55013192}" presName="rootText" presStyleLbl="node2" presStyleIdx="0" presStyleCnt="3">
        <dgm:presLayoutVars>
          <dgm:chPref val="3"/>
        </dgm:presLayoutVars>
      </dgm:prSet>
      <dgm:spPr/>
    </dgm:pt>
    <dgm:pt modelId="{4A5EEB2E-8AD8-4522-8240-EB5E77D9E3E7}" type="pres">
      <dgm:prSet presAssocID="{747E465D-8C71-493D-997C-87CB55013192}" presName="rootConnector" presStyleLbl="node2" presStyleIdx="0" presStyleCnt="3"/>
      <dgm:spPr/>
    </dgm:pt>
    <dgm:pt modelId="{2D32CA16-8127-40C1-8C43-71D5BCBEEA49}" type="pres">
      <dgm:prSet presAssocID="{747E465D-8C71-493D-997C-87CB55013192}" presName="hierChild4" presStyleCnt="0"/>
      <dgm:spPr/>
    </dgm:pt>
    <dgm:pt modelId="{40500CCE-A64B-4337-86F4-338C667775D2}" type="pres">
      <dgm:prSet presAssocID="{747E465D-8C71-493D-997C-87CB55013192}" presName="hierChild5" presStyleCnt="0"/>
      <dgm:spPr/>
    </dgm:pt>
    <dgm:pt modelId="{F9250EC8-F3FA-4E17-91B9-2451A8BC6F6E}" type="pres">
      <dgm:prSet presAssocID="{F06EED19-EFCE-4F8F-95E2-57175133698A}" presName="Name37" presStyleLbl="parChTrans1D2" presStyleIdx="1" presStyleCnt="3"/>
      <dgm:spPr/>
    </dgm:pt>
    <dgm:pt modelId="{9ED02A2D-3BE7-4CD0-8885-C4BC0E9358CA}" type="pres">
      <dgm:prSet presAssocID="{8A7CE440-B67C-43E4-8331-1537406FA4AD}" presName="hierRoot2" presStyleCnt="0">
        <dgm:presLayoutVars>
          <dgm:hierBranch val="init"/>
        </dgm:presLayoutVars>
      </dgm:prSet>
      <dgm:spPr/>
    </dgm:pt>
    <dgm:pt modelId="{34567F69-B18E-42B3-927C-CFBE18BEEF8F}" type="pres">
      <dgm:prSet presAssocID="{8A7CE440-B67C-43E4-8331-1537406FA4AD}" presName="rootComposite" presStyleCnt="0"/>
      <dgm:spPr/>
    </dgm:pt>
    <dgm:pt modelId="{05812A9F-04C0-42BE-95BC-8493BAE58FDB}" type="pres">
      <dgm:prSet presAssocID="{8A7CE440-B67C-43E4-8331-1537406FA4AD}" presName="rootText" presStyleLbl="node2" presStyleIdx="1" presStyleCnt="3">
        <dgm:presLayoutVars>
          <dgm:chPref val="3"/>
        </dgm:presLayoutVars>
      </dgm:prSet>
      <dgm:spPr/>
    </dgm:pt>
    <dgm:pt modelId="{D906A52E-3FE2-406B-A09A-118A2023CC40}" type="pres">
      <dgm:prSet presAssocID="{8A7CE440-B67C-43E4-8331-1537406FA4AD}" presName="rootConnector" presStyleLbl="node2" presStyleIdx="1" presStyleCnt="3"/>
      <dgm:spPr/>
    </dgm:pt>
    <dgm:pt modelId="{8D69B30D-1B9A-4758-B7D9-9819D266EF1E}" type="pres">
      <dgm:prSet presAssocID="{8A7CE440-B67C-43E4-8331-1537406FA4AD}" presName="hierChild4" presStyleCnt="0"/>
      <dgm:spPr/>
    </dgm:pt>
    <dgm:pt modelId="{9DA1CFCD-9D98-4610-991C-B7FF29B21C71}" type="pres">
      <dgm:prSet presAssocID="{8A7CE440-B67C-43E4-8331-1537406FA4AD}" presName="hierChild5" presStyleCnt="0"/>
      <dgm:spPr/>
    </dgm:pt>
    <dgm:pt modelId="{3FAD782F-052A-4F75-BAE5-00DF210F469A}" type="pres">
      <dgm:prSet presAssocID="{D5335818-78C6-4C62-9DE6-21BD5B057D89}" presName="Name37" presStyleLbl="parChTrans1D2" presStyleIdx="2" presStyleCnt="3"/>
      <dgm:spPr/>
    </dgm:pt>
    <dgm:pt modelId="{F64FB0BC-5E78-42FB-AFB8-288F14C3ACF1}" type="pres">
      <dgm:prSet presAssocID="{123D2936-37B2-4A87-A882-93801A1C8B6D}" presName="hierRoot2" presStyleCnt="0">
        <dgm:presLayoutVars>
          <dgm:hierBranch val="init"/>
        </dgm:presLayoutVars>
      </dgm:prSet>
      <dgm:spPr/>
    </dgm:pt>
    <dgm:pt modelId="{96E711CE-04FA-4D4E-83F2-B4E05F69A9BF}" type="pres">
      <dgm:prSet presAssocID="{123D2936-37B2-4A87-A882-93801A1C8B6D}" presName="rootComposite" presStyleCnt="0"/>
      <dgm:spPr/>
    </dgm:pt>
    <dgm:pt modelId="{D00F4FC1-85C9-47F0-B9A6-FB215F4020C9}" type="pres">
      <dgm:prSet presAssocID="{123D2936-37B2-4A87-A882-93801A1C8B6D}" presName="rootText" presStyleLbl="node2" presStyleIdx="2" presStyleCnt="3">
        <dgm:presLayoutVars>
          <dgm:chPref val="3"/>
        </dgm:presLayoutVars>
      </dgm:prSet>
      <dgm:spPr/>
    </dgm:pt>
    <dgm:pt modelId="{95D54F88-58CE-4054-8765-B44D1ABC7C39}" type="pres">
      <dgm:prSet presAssocID="{123D2936-37B2-4A87-A882-93801A1C8B6D}" presName="rootConnector" presStyleLbl="node2" presStyleIdx="2" presStyleCnt="3"/>
      <dgm:spPr/>
    </dgm:pt>
    <dgm:pt modelId="{39E19A03-69A2-43CC-A389-F253FC864793}" type="pres">
      <dgm:prSet presAssocID="{123D2936-37B2-4A87-A882-93801A1C8B6D}" presName="hierChild4" presStyleCnt="0"/>
      <dgm:spPr/>
    </dgm:pt>
    <dgm:pt modelId="{5B9E66C2-27E1-4A4E-9CD1-754CBCBDA7D9}" type="pres">
      <dgm:prSet presAssocID="{123D2936-37B2-4A87-A882-93801A1C8B6D}" presName="hierChild5" presStyleCnt="0"/>
      <dgm:spPr/>
    </dgm:pt>
    <dgm:pt modelId="{9E6FF9B7-F21D-4791-A1B0-266353704D30}" type="pres">
      <dgm:prSet presAssocID="{26AA1910-588A-4D13-915F-89B3D588A0DC}" presName="hierChild3" presStyleCnt="0"/>
      <dgm:spPr/>
    </dgm:pt>
  </dgm:ptLst>
  <dgm:cxnLst>
    <dgm:cxn modelId="{A18E2302-7EBD-416B-B1A4-CD7EF5491BB9}" type="presOf" srcId="{AFF378CA-DF5A-42A0-8FFA-091AD7C5D1CE}" destId="{23E1F7B4-5F82-4392-81A6-4FDB8FA04DCC}" srcOrd="0" destOrd="0" presId="urn:microsoft.com/office/officeart/2005/8/layout/orgChart1"/>
    <dgm:cxn modelId="{39482804-46AF-4EFC-8F24-82E8ED5055C0}" srcId="{26AA1910-588A-4D13-915F-89B3D588A0DC}" destId="{747E465D-8C71-493D-997C-87CB55013192}" srcOrd="0" destOrd="0" parTransId="{AFF378CA-DF5A-42A0-8FFA-091AD7C5D1CE}" sibTransId="{3BD16DD5-3332-4AB1-A8E3-47F5EC1DD7E1}"/>
    <dgm:cxn modelId="{118AAE1D-5D4D-4280-B651-F936DD67A616}" type="presOf" srcId="{123D2936-37B2-4A87-A882-93801A1C8B6D}" destId="{D00F4FC1-85C9-47F0-B9A6-FB215F4020C9}" srcOrd="0" destOrd="0" presId="urn:microsoft.com/office/officeart/2005/8/layout/orgChart1"/>
    <dgm:cxn modelId="{AA38B623-9923-4775-AE2B-12525A029D5A}" type="presOf" srcId="{F06EED19-EFCE-4F8F-95E2-57175133698A}" destId="{F9250EC8-F3FA-4E17-91B9-2451A8BC6F6E}" srcOrd="0" destOrd="0" presId="urn:microsoft.com/office/officeart/2005/8/layout/orgChart1"/>
    <dgm:cxn modelId="{45C75C28-680C-4677-AA6C-CC09DD8E8A98}" type="presOf" srcId="{123D2936-37B2-4A87-A882-93801A1C8B6D}" destId="{95D54F88-58CE-4054-8765-B44D1ABC7C39}" srcOrd="1" destOrd="0" presId="urn:microsoft.com/office/officeart/2005/8/layout/orgChart1"/>
    <dgm:cxn modelId="{5C8F7264-4BD8-4E2F-A456-E64E8F4C23EE}" srcId="{9C9EE3DF-F49A-4EAC-97E4-94C72D2F53E3}" destId="{26AA1910-588A-4D13-915F-89B3D588A0DC}" srcOrd="0" destOrd="0" parTransId="{25D35CD2-6CB4-45EB-83B5-E05BB74462C9}" sibTransId="{F60F914A-1D96-4E76-86F1-4D6E7D03A16B}"/>
    <dgm:cxn modelId="{CC706949-36CC-406C-9304-F629B30E602A}" type="presOf" srcId="{26AA1910-588A-4D13-915F-89B3D588A0DC}" destId="{7CD06B99-356F-49EE-9D5B-5AD2F68C2968}" srcOrd="0" destOrd="0" presId="urn:microsoft.com/office/officeart/2005/8/layout/orgChart1"/>
    <dgm:cxn modelId="{9CA3AC69-1295-404F-B286-9EDDF003C701}" type="presOf" srcId="{8A7CE440-B67C-43E4-8331-1537406FA4AD}" destId="{D906A52E-3FE2-406B-A09A-118A2023CC40}" srcOrd="1" destOrd="0" presId="urn:microsoft.com/office/officeart/2005/8/layout/orgChart1"/>
    <dgm:cxn modelId="{B924616F-225F-423F-8289-B7B1013BC7CB}" type="presOf" srcId="{D5335818-78C6-4C62-9DE6-21BD5B057D89}" destId="{3FAD782F-052A-4F75-BAE5-00DF210F469A}" srcOrd="0" destOrd="0" presId="urn:microsoft.com/office/officeart/2005/8/layout/orgChart1"/>
    <dgm:cxn modelId="{374FC371-A5BB-41DF-80EF-275E340189D8}" type="presOf" srcId="{747E465D-8C71-493D-997C-87CB55013192}" destId="{A0DCFAEE-213C-4587-9A07-D53FA2589E89}" srcOrd="0" destOrd="0" presId="urn:microsoft.com/office/officeart/2005/8/layout/orgChart1"/>
    <dgm:cxn modelId="{170A1992-B0A4-48DD-A903-6A20253476C5}" type="presOf" srcId="{747E465D-8C71-493D-997C-87CB55013192}" destId="{4A5EEB2E-8AD8-4522-8240-EB5E77D9E3E7}" srcOrd="1" destOrd="0" presId="urn:microsoft.com/office/officeart/2005/8/layout/orgChart1"/>
    <dgm:cxn modelId="{2CF89796-6C3C-4F26-9BA7-9B117778588F}" srcId="{26AA1910-588A-4D13-915F-89B3D588A0DC}" destId="{123D2936-37B2-4A87-A882-93801A1C8B6D}" srcOrd="2" destOrd="0" parTransId="{D5335818-78C6-4C62-9DE6-21BD5B057D89}" sibTransId="{2593F3C7-3347-4BF7-B507-360CA52B6C4A}"/>
    <dgm:cxn modelId="{0F139DA6-1A93-4D28-9499-AF38F961626E}" type="presOf" srcId="{26AA1910-588A-4D13-915F-89B3D588A0DC}" destId="{B6413E03-480F-4A72-8AF2-CBAD4929B029}" srcOrd="1" destOrd="0" presId="urn:microsoft.com/office/officeart/2005/8/layout/orgChart1"/>
    <dgm:cxn modelId="{9D2D61A7-175D-46ED-B800-74971CF30F10}" type="presOf" srcId="{9C9EE3DF-F49A-4EAC-97E4-94C72D2F53E3}" destId="{5463E896-4416-4716-ABCB-2E68DD118D81}" srcOrd="0" destOrd="0" presId="urn:microsoft.com/office/officeart/2005/8/layout/orgChart1"/>
    <dgm:cxn modelId="{8B2086C3-B785-4BA5-B906-92961DD1B97C}" type="presOf" srcId="{8A7CE440-B67C-43E4-8331-1537406FA4AD}" destId="{05812A9F-04C0-42BE-95BC-8493BAE58FDB}" srcOrd="0" destOrd="0" presId="urn:microsoft.com/office/officeart/2005/8/layout/orgChart1"/>
    <dgm:cxn modelId="{D1E3C6F2-2A2D-4554-8D7C-745F8E0FA1BC}" srcId="{26AA1910-588A-4D13-915F-89B3D588A0DC}" destId="{8A7CE440-B67C-43E4-8331-1537406FA4AD}" srcOrd="1" destOrd="0" parTransId="{F06EED19-EFCE-4F8F-95E2-57175133698A}" sibTransId="{2D1252D0-23E5-4824-9E6B-263829730F50}"/>
    <dgm:cxn modelId="{96303113-6132-4524-BE2E-267ECA39C84A}" type="presParOf" srcId="{5463E896-4416-4716-ABCB-2E68DD118D81}" destId="{23EB0507-02B0-4A9D-B661-3F89616EBB84}" srcOrd="0" destOrd="0" presId="urn:microsoft.com/office/officeart/2005/8/layout/orgChart1"/>
    <dgm:cxn modelId="{96684BA9-B127-4F6A-8AE5-739176D2429B}" type="presParOf" srcId="{23EB0507-02B0-4A9D-B661-3F89616EBB84}" destId="{AC4BCA05-BC4F-4DE6-8097-87615C25F35A}" srcOrd="0" destOrd="0" presId="urn:microsoft.com/office/officeart/2005/8/layout/orgChart1"/>
    <dgm:cxn modelId="{5EC634E4-EFC2-4016-B856-6FABCDF5B0AF}" type="presParOf" srcId="{AC4BCA05-BC4F-4DE6-8097-87615C25F35A}" destId="{7CD06B99-356F-49EE-9D5B-5AD2F68C2968}" srcOrd="0" destOrd="0" presId="urn:microsoft.com/office/officeart/2005/8/layout/orgChart1"/>
    <dgm:cxn modelId="{E4E8FFC1-6A32-414D-83DC-F7438F6F15E6}" type="presParOf" srcId="{AC4BCA05-BC4F-4DE6-8097-87615C25F35A}" destId="{B6413E03-480F-4A72-8AF2-CBAD4929B029}" srcOrd="1" destOrd="0" presId="urn:microsoft.com/office/officeart/2005/8/layout/orgChart1"/>
    <dgm:cxn modelId="{4153D1AE-A830-4BFC-8FCE-22BC01028E3F}" type="presParOf" srcId="{23EB0507-02B0-4A9D-B661-3F89616EBB84}" destId="{5E2E2D9B-7C8B-41FA-AF3F-C56D7E5BF0FD}" srcOrd="1" destOrd="0" presId="urn:microsoft.com/office/officeart/2005/8/layout/orgChart1"/>
    <dgm:cxn modelId="{60E7BB4B-9536-4429-B4F5-1CD41A5492C1}" type="presParOf" srcId="{5E2E2D9B-7C8B-41FA-AF3F-C56D7E5BF0FD}" destId="{23E1F7B4-5F82-4392-81A6-4FDB8FA04DCC}" srcOrd="0" destOrd="0" presId="urn:microsoft.com/office/officeart/2005/8/layout/orgChart1"/>
    <dgm:cxn modelId="{C4A99CF0-3E24-4127-A853-CD9EC5E0EB74}" type="presParOf" srcId="{5E2E2D9B-7C8B-41FA-AF3F-C56D7E5BF0FD}" destId="{651F59FA-AC42-40CF-A8F9-5EC11F95873C}" srcOrd="1" destOrd="0" presId="urn:microsoft.com/office/officeart/2005/8/layout/orgChart1"/>
    <dgm:cxn modelId="{4F415FB3-DFEF-4051-9574-5C66F76128DC}" type="presParOf" srcId="{651F59FA-AC42-40CF-A8F9-5EC11F95873C}" destId="{E2AC7F5B-DFD6-48E1-ADF3-35249CF13E69}" srcOrd="0" destOrd="0" presId="urn:microsoft.com/office/officeart/2005/8/layout/orgChart1"/>
    <dgm:cxn modelId="{2D8F7766-DF3B-438F-B4D4-FF5D18B84CE1}" type="presParOf" srcId="{E2AC7F5B-DFD6-48E1-ADF3-35249CF13E69}" destId="{A0DCFAEE-213C-4587-9A07-D53FA2589E89}" srcOrd="0" destOrd="0" presId="urn:microsoft.com/office/officeart/2005/8/layout/orgChart1"/>
    <dgm:cxn modelId="{20E0A741-7180-4251-A530-B53EFE790E0B}" type="presParOf" srcId="{E2AC7F5B-DFD6-48E1-ADF3-35249CF13E69}" destId="{4A5EEB2E-8AD8-4522-8240-EB5E77D9E3E7}" srcOrd="1" destOrd="0" presId="urn:microsoft.com/office/officeart/2005/8/layout/orgChart1"/>
    <dgm:cxn modelId="{0C04B718-37E2-45E9-AFE9-EB05A9847B13}" type="presParOf" srcId="{651F59FA-AC42-40CF-A8F9-5EC11F95873C}" destId="{2D32CA16-8127-40C1-8C43-71D5BCBEEA49}" srcOrd="1" destOrd="0" presId="urn:microsoft.com/office/officeart/2005/8/layout/orgChart1"/>
    <dgm:cxn modelId="{32E9FF15-9A0A-4700-BDF8-C2F1D1A897F5}" type="presParOf" srcId="{651F59FA-AC42-40CF-A8F9-5EC11F95873C}" destId="{40500CCE-A64B-4337-86F4-338C667775D2}" srcOrd="2" destOrd="0" presId="urn:microsoft.com/office/officeart/2005/8/layout/orgChart1"/>
    <dgm:cxn modelId="{7184952F-1821-40CE-A443-9241F98FF5B1}" type="presParOf" srcId="{5E2E2D9B-7C8B-41FA-AF3F-C56D7E5BF0FD}" destId="{F9250EC8-F3FA-4E17-91B9-2451A8BC6F6E}" srcOrd="2" destOrd="0" presId="urn:microsoft.com/office/officeart/2005/8/layout/orgChart1"/>
    <dgm:cxn modelId="{3CA5AB35-AD48-4788-B3A1-E7B1ECC4313A}" type="presParOf" srcId="{5E2E2D9B-7C8B-41FA-AF3F-C56D7E5BF0FD}" destId="{9ED02A2D-3BE7-4CD0-8885-C4BC0E9358CA}" srcOrd="3" destOrd="0" presId="urn:microsoft.com/office/officeart/2005/8/layout/orgChart1"/>
    <dgm:cxn modelId="{68DB0E0B-8218-4B8C-AC1C-027AE5657570}" type="presParOf" srcId="{9ED02A2D-3BE7-4CD0-8885-C4BC0E9358CA}" destId="{34567F69-B18E-42B3-927C-CFBE18BEEF8F}" srcOrd="0" destOrd="0" presId="urn:microsoft.com/office/officeart/2005/8/layout/orgChart1"/>
    <dgm:cxn modelId="{70FBAE55-5616-4DB5-9CFA-A6D5D92D83F5}" type="presParOf" srcId="{34567F69-B18E-42B3-927C-CFBE18BEEF8F}" destId="{05812A9F-04C0-42BE-95BC-8493BAE58FDB}" srcOrd="0" destOrd="0" presId="urn:microsoft.com/office/officeart/2005/8/layout/orgChart1"/>
    <dgm:cxn modelId="{27AC88F6-D735-4108-807C-630310708508}" type="presParOf" srcId="{34567F69-B18E-42B3-927C-CFBE18BEEF8F}" destId="{D906A52E-3FE2-406B-A09A-118A2023CC40}" srcOrd="1" destOrd="0" presId="urn:microsoft.com/office/officeart/2005/8/layout/orgChart1"/>
    <dgm:cxn modelId="{9ACBC186-A8A8-42F0-ADFE-DA4E29177B0D}" type="presParOf" srcId="{9ED02A2D-3BE7-4CD0-8885-C4BC0E9358CA}" destId="{8D69B30D-1B9A-4758-B7D9-9819D266EF1E}" srcOrd="1" destOrd="0" presId="urn:microsoft.com/office/officeart/2005/8/layout/orgChart1"/>
    <dgm:cxn modelId="{36D56DEE-B4D5-4098-A83A-D1A77C205834}" type="presParOf" srcId="{9ED02A2D-3BE7-4CD0-8885-C4BC0E9358CA}" destId="{9DA1CFCD-9D98-4610-991C-B7FF29B21C71}" srcOrd="2" destOrd="0" presId="urn:microsoft.com/office/officeart/2005/8/layout/orgChart1"/>
    <dgm:cxn modelId="{F358E424-DBA8-463E-A88D-081AD0CAC12D}" type="presParOf" srcId="{5E2E2D9B-7C8B-41FA-AF3F-C56D7E5BF0FD}" destId="{3FAD782F-052A-4F75-BAE5-00DF210F469A}" srcOrd="4" destOrd="0" presId="urn:microsoft.com/office/officeart/2005/8/layout/orgChart1"/>
    <dgm:cxn modelId="{E7AB077C-C20C-40E1-B98E-4E662681DEB7}" type="presParOf" srcId="{5E2E2D9B-7C8B-41FA-AF3F-C56D7E5BF0FD}" destId="{F64FB0BC-5E78-42FB-AFB8-288F14C3ACF1}" srcOrd="5" destOrd="0" presId="urn:microsoft.com/office/officeart/2005/8/layout/orgChart1"/>
    <dgm:cxn modelId="{7035FB4B-5DD0-4F05-9521-E5EAD6CB573D}" type="presParOf" srcId="{F64FB0BC-5E78-42FB-AFB8-288F14C3ACF1}" destId="{96E711CE-04FA-4D4E-83F2-B4E05F69A9BF}" srcOrd="0" destOrd="0" presId="urn:microsoft.com/office/officeart/2005/8/layout/orgChart1"/>
    <dgm:cxn modelId="{61465331-768C-4F80-8E3F-E2AC033EF5DF}" type="presParOf" srcId="{96E711CE-04FA-4D4E-83F2-B4E05F69A9BF}" destId="{D00F4FC1-85C9-47F0-B9A6-FB215F4020C9}" srcOrd="0" destOrd="0" presId="urn:microsoft.com/office/officeart/2005/8/layout/orgChart1"/>
    <dgm:cxn modelId="{BB518299-6CF9-4C20-B24A-1B5FDE09BC1B}" type="presParOf" srcId="{96E711CE-04FA-4D4E-83F2-B4E05F69A9BF}" destId="{95D54F88-58CE-4054-8765-B44D1ABC7C39}" srcOrd="1" destOrd="0" presId="urn:microsoft.com/office/officeart/2005/8/layout/orgChart1"/>
    <dgm:cxn modelId="{DC12AF69-5E48-4558-AED0-70DF3A851CF5}" type="presParOf" srcId="{F64FB0BC-5E78-42FB-AFB8-288F14C3ACF1}" destId="{39E19A03-69A2-43CC-A389-F253FC864793}" srcOrd="1" destOrd="0" presId="urn:microsoft.com/office/officeart/2005/8/layout/orgChart1"/>
    <dgm:cxn modelId="{F2355624-3C6D-4954-8909-D09FFBE00A38}" type="presParOf" srcId="{F64FB0BC-5E78-42FB-AFB8-288F14C3ACF1}" destId="{5B9E66C2-27E1-4A4E-9CD1-754CBCBDA7D9}" srcOrd="2" destOrd="0" presId="urn:microsoft.com/office/officeart/2005/8/layout/orgChart1"/>
    <dgm:cxn modelId="{8B837759-B2C9-4D55-B4A1-B40D82E54E4A}" type="presParOf" srcId="{23EB0507-02B0-4A9D-B661-3F89616EBB84}" destId="{9E6FF9B7-F21D-4791-A1B0-266353704D3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3030EF-0D08-45AA-8EDB-58CA3EBF52F4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238A4F4-9E3D-4295-A6D6-AE0706C3B15C}">
      <dgm:prSet phldrT="[Text]"/>
      <dgm:spPr/>
      <dgm:t>
        <a:bodyPr/>
        <a:lstStyle/>
        <a:p>
          <a:r>
            <a:rPr lang="en-US" dirty="0"/>
            <a:t>Anonymization</a:t>
          </a:r>
        </a:p>
      </dgm:t>
    </dgm:pt>
    <dgm:pt modelId="{A89454CB-1AE9-41DD-B5AE-FD40A92E1019}" type="parTrans" cxnId="{35FD27A8-7825-4C19-821E-8A5C074AA936}">
      <dgm:prSet/>
      <dgm:spPr/>
      <dgm:t>
        <a:bodyPr/>
        <a:lstStyle/>
        <a:p>
          <a:endParaRPr lang="en-US"/>
        </a:p>
      </dgm:t>
    </dgm:pt>
    <dgm:pt modelId="{1AD8AA56-936C-49E5-A4B0-53E492B94514}" type="sibTrans" cxnId="{35FD27A8-7825-4C19-821E-8A5C074AA936}">
      <dgm:prSet/>
      <dgm:spPr/>
      <dgm:t>
        <a:bodyPr/>
        <a:lstStyle/>
        <a:p>
          <a:endParaRPr lang="en-US"/>
        </a:p>
      </dgm:t>
    </dgm:pt>
    <dgm:pt modelId="{6A04DC80-4AB3-430B-99BD-551B819402C5}">
      <dgm:prSet phldrT="[Text]"/>
      <dgm:spPr/>
      <dgm:t>
        <a:bodyPr/>
        <a:lstStyle/>
        <a:p>
          <a:r>
            <a:rPr lang="en-US" dirty="0"/>
            <a:t>Perturbation</a:t>
          </a:r>
        </a:p>
      </dgm:t>
    </dgm:pt>
    <dgm:pt modelId="{4B1580C5-9FD4-4471-B23B-46BF02306851}" type="parTrans" cxnId="{C5521B74-7951-4B11-9CD4-1BEA752D4B45}">
      <dgm:prSet/>
      <dgm:spPr/>
      <dgm:t>
        <a:bodyPr/>
        <a:lstStyle/>
        <a:p>
          <a:endParaRPr lang="en-US"/>
        </a:p>
      </dgm:t>
    </dgm:pt>
    <dgm:pt modelId="{D75828C7-B5BC-47A0-A09C-5A879A804EB2}" type="sibTrans" cxnId="{C5521B74-7951-4B11-9CD4-1BEA752D4B45}">
      <dgm:prSet/>
      <dgm:spPr/>
      <dgm:t>
        <a:bodyPr/>
        <a:lstStyle/>
        <a:p>
          <a:endParaRPr lang="en-US"/>
        </a:p>
      </dgm:t>
    </dgm:pt>
    <dgm:pt modelId="{77297840-179E-45A1-B7E9-52433FC8646B}">
      <dgm:prSet phldrT="[Text]"/>
      <dgm:spPr/>
      <dgm:t>
        <a:bodyPr/>
        <a:lstStyle/>
        <a:p>
          <a:r>
            <a:rPr lang="en-US" dirty="0"/>
            <a:t>Path Cloaking</a:t>
          </a:r>
        </a:p>
      </dgm:t>
    </dgm:pt>
    <dgm:pt modelId="{F80F291F-BF27-4DB2-A7FA-00C0CAB996D8}" type="parTrans" cxnId="{05CFE816-C414-45DB-A75B-E551C1EEA877}">
      <dgm:prSet/>
      <dgm:spPr/>
      <dgm:t>
        <a:bodyPr/>
        <a:lstStyle/>
        <a:p>
          <a:endParaRPr lang="en-US"/>
        </a:p>
      </dgm:t>
    </dgm:pt>
    <dgm:pt modelId="{8F16F1B2-E774-497C-9D0A-E006C0380DD8}" type="sibTrans" cxnId="{05CFE816-C414-45DB-A75B-E551C1EEA877}">
      <dgm:prSet/>
      <dgm:spPr/>
      <dgm:t>
        <a:bodyPr/>
        <a:lstStyle/>
        <a:p>
          <a:endParaRPr lang="en-US"/>
        </a:p>
      </dgm:t>
    </dgm:pt>
    <dgm:pt modelId="{CCB43DE8-1582-42D9-9AF8-070813D310F3}">
      <dgm:prSet phldrT="[Text]"/>
      <dgm:spPr/>
      <dgm:t>
        <a:bodyPr/>
        <a:lstStyle/>
        <a:p>
          <a:r>
            <a:rPr lang="en-US" dirty="0"/>
            <a:t>Mixing Identifiers</a:t>
          </a:r>
        </a:p>
      </dgm:t>
    </dgm:pt>
    <dgm:pt modelId="{891BD9EF-38A8-4433-8F05-319832FE6FB6}" type="parTrans" cxnId="{6AC77241-5062-47B7-A725-2C86B611046B}">
      <dgm:prSet/>
      <dgm:spPr/>
      <dgm:t>
        <a:bodyPr/>
        <a:lstStyle/>
        <a:p>
          <a:endParaRPr lang="en-US"/>
        </a:p>
      </dgm:t>
    </dgm:pt>
    <dgm:pt modelId="{47781168-989D-4C0B-BE52-337836A751CA}" type="sibTrans" cxnId="{6AC77241-5062-47B7-A725-2C86B611046B}">
      <dgm:prSet/>
      <dgm:spPr/>
      <dgm:t>
        <a:bodyPr/>
        <a:lstStyle/>
        <a:p>
          <a:endParaRPr lang="en-US"/>
        </a:p>
      </dgm:t>
    </dgm:pt>
    <dgm:pt modelId="{DB4277A0-7963-4734-BBED-3C48A99D20B0}" type="pres">
      <dgm:prSet presAssocID="{553030EF-0D08-45AA-8EDB-58CA3EBF52F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C64787A-7BC9-4142-82D2-39C7A76DBAFC}" type="pres">
      <dgm:prSet presAssocID="{D238A4F4-9E3D-4295-A6D6-AE0706C3B15C}" presName="hierRoot1" presStyleCnt="0">
        <dgm:presLayoutVars>
          <dgm:hierBranch val="init"/>
        </dgm:presLayoutVars>
      </dgm:prSet>
      <dgm:spPr/>
    </dgm:pt>
    <dgm:pt modelId="{18B122B4-4C22-49D3-AEAC-18ACD33AC705}" type="pres">
      <dgm:prSet presAssocID="{D238A4F4-9E3D-4295-A6D6-AE0706C3B15C}" presName="rootComposite1" presStyleCnt="0"/>
      <dgm:spPr/>
    </dgm:pt>
    <dgm:pt modelId="{7EF925EA-18DE-4DD6-8415-46109DA6472E}" type="pres">
      <dgm:prSet presAssocID="{D238A4F4-9E3D-4295-A6D6-AE0706C3B15C}" presName="rootText1" presStyleLbl="node0" presStyleIdx="0" presStyleCnt="1">
        <dgm:presLayoutVars>
          <dgm:chPref val="3"/>
        </dgm:presLayoutVars>
      </dgm:prSet>
      <dgm:spPr/>
    </dgm:pt>
    <dgm:pt modelId="{8466978E-F71D-4F77-A2D2-560F09DF8EE8}" type="pres">
      <dgm:prSet presAssocID="{D238A4F4-9E3D-4295-A6D6-AE0706C3B15C}" presName="rootConnector1" presStyleLbl="node1" presStyleIdx="0" presStyleCnt="0"/>
      <dgm:spPr/>
    </dgm:pt>
    <dgm:pt modelId="{91D56D03-5501-4D6D-8FDB-13ECEAA42000}" type="pres">
      <dgm:prSet presAssocID="{D238A4F4-9E3D-4295-A6D6-AE0706C3B15C}" presName="hierChild2" presStyleCnt="0"/>
      <dgm:spPr/>
    </dgm:pt>
    <dgm:pt modelId="{CA539BA4-E5A3-46D7-9AB5-21C60E96A5EB}" type="pres">
      <dgm:prSet presAssocID="{4B1580C5-9FD4-4471-B23B-46BF02306851}" presName="Name37" presStyleLbl="parChTrans1D2" presStyleIdx="0" presStyleCnt="3"/>
      <dgm:spPr/>
    </dgm:pt>
    <dgm:pt modelId="{D6A0BA4B-606D-46BA-AAE3-05B44287499C}" type="pres">
      <dgm:prSet presAssocID="{6A04DC80-4AB3-430B-99BD-551B819402C5}" presName="hierRoot2" presStyleCnt="0">
        <dgm:presLayoutVars>
          <dgm:hierBranch val="init"/>
        </dgm:presLayoutVars>
      </dgm:prSet>
      <dgm:spPr/>
    </dgm:pt>
    <dgm:pt modelId="{A2BCC1DB-8040-4D63-94FB-0E43A941857E}" type="pres">
      <dgm:prSet presAssocID="{6A04DC80-4AB3-430B-99BD-551B819402C5}" presName="rootComposite" presStyleCnt="0"/>
      <dgm:spPr/>
    </dgm:pt>
    <dgm:pt modelId="{C64096C5-9D64-4892-B6D9-74806B9D44EA}" type="pres">
      <dgm:prSet presAssocID="{6A04DC80-4AB3-430B-99BD-551B819402C5}" presName="rootText" presStyleLbl="node2" presStyleIdx="0" presStyleCnt="3">
        <dgm:presLayoutVars>
          <dgm:chPref val="3"/>
        </dgm:presLayoutVars>
      </dgm:prSet>
      <dgm:spPr/>
    </dgm:pt>
    <dgm:pt modelId="{BE1FD7A4-7073-4E4C-B2F3-9A179DEA8485}" type="pres">
      <dgm:prSet presAssocID="{6A04DC80-4AB3-430B-99BD-551B819402C5}" presName="rootConnector" presStyleLbl="node2" presStyleIdx="0" presStyleCnt="3"/>
      <dgm:spPr/>
    </dgm:pt>
    <dgm:pt modelId="{45704729-0014-4BCF-AEA3-36D72F7760EC}" type="pres">
      <dgm:prSet presAssocID="{6A04DC80-4AB3-430B-99BD-551B819402C5}" presName="hierChild4" presStyleCnt="0"/>
      <dgm:spPr/>
    </dgm:pt>
    <dgm:pt modelId="{442B0419-FF90-4285-84EF-EFD1280F6B28}" type="pres">
      <dgm:prSet presAssocID="{6A04DC80-4AB3-430B-99BD-551B819402C5}" presName="hierChild5" presStyleCnt="0"/>
      <dgm:spPr/>
    </dgm:pt>
    <dgm:pt modelId="{07C169FC-C711-4303-AEE9-53D55F8A302A}" type="pres">
      <dgm:prSet presAssocID="{F80F291F-BF27-4DB2-A7FA-00C0CAB996D8}" presName="Name37" presStyleLbl="parChTrans1D2" presStyleIdx="1" presStyleCnt="3"/>
      <dgm:spPr/>
    </dgm:pt>
    <dgm:pt modelId="{AE288916-078F-445F-A166-A707DF2AA61E}" type="pres">
      <dgm:prSet presAssocID="{77297840-179E-45A1-B7E9-52433FC8646B}" presName="hierRoot2" presStyleCnt="0">
        <dgm:presLayoutVars>
          <dgm:hierBranch val="init"/>
        </dgm:presLayoutVars>
      </dgm:prSet>
      <dgm:spPr/>
    </dgm:pt>
    <dgm:pt modelId="{4DA8E0F3-4C72-464D-B08C-C95D679E1354}" type="pres">
      <dgm:prSet presAssocID="{77297840-179E-45A1-B7E9-52433FC8646B}" presName="rootComposite" presStyleCnt="0"/>
      <dgm:spPr/>
    </dgm:pt>
    <dgm:pt modelId="{3F753B7C-DE0E-4AFB-AE99-39703B5EBE96}" type="pres">
      <dgm:prSet presAssocID="{77297840-179E-45A1-B7E9-52433FC8646B}" presName="rootText" presStyleLbl="node2" presStyleIdx="1" presStyleCnt="3">
        <dgm:presLayoutVars>
          <dgm:chPref val="3"/>
        </dgm:presLayoutVars>
      </dgm:prSet>
      <dgm:spPr/>
    </dgm:pt>
    <dgm:pt modelId="{2E03BAA2-CB70-43DE-8863-F319AEBF39BE}" type="pres">
      <dgm:prSet presAssocID="{77297840-179E-45A1-B7E9-52433FC8646B}" presName="rootConnector" presStyleLbl="node2" presStyleIdx="1" presStyleCnt="3"/>
      <dgm:spPr/>
    </dgm:pt>
    <dgm:pt modelId="{87A54305-5CF1-4CA5-988B-B9223BD8B0CC}" type="pres">
      <dgm:prSet presAssocID="{77297840-179E-45A1-B7E9-52433FC8646B}" presName="hierChild4" presStyleCnt="0"/>
      <dgm:spPr/>
    </dgm:pt>
    <dgm:pt modelId="{8828046C-7058-46C9-BAC4-0D25E627E0D3}" type="pres">
      <dgm:prSet presAssocID="{77297840-179E-45A1-B7E9-52433FC8646B}" presName="hierChild5" presStyleCnt="0"/>
      <dgm:spPr/>
    </dgm:pt>
    <dgm:pt modelId="{089B9E01-7E35-4244-95D7-2C8BA5F49E78}" type="pres">
      <dgm:prSet presAssocID="{891BD9EF-38A8-4433-8F05-319832FE6FB6}" presName="Name37" presStyleLbl="parChTrans1D2" presStyleIdx="2" presStyleCnt="3"/>
      <dgm:spPr/>
    </dgm:pt>
    <dgm:pt modelId="{AD8DEAA8-FE2B-4011-BDCD-53493C9F80F5}" type="pres">
      <dgm:prSet presAssocID="{CCB43DE8-1582-42D9-9AF8-070813D310F3}" presName="hierRoot2" presStyleCnt="0">
        <dgm:presLayoutVars>
          <dgm:hierBranch val="init"/>
        </dgm:presLayoutVars>
      </dgm:prSet>
      <dgm:spPr/>
    </dgm:pt>
    <dgm:pt modelId="{B7F66CA6-40B0-42F2-B0A7-5BA81292D56A}" type="pres">
      <dgm:prSet presAssocID="{CCB43DE8-1582-42D9-9AF8-070813D310F3}" presName="rootComposite" presStyleCnt="0"/>
      <dgm:spPr/>
    </dgm:pt>
    <dgm:pt modelId="{4E0B4EEA-74AA-4938-96B5-E7CA8E44749A}" type="pres">
      <dgm:prSet presAssocID="{CCB43DE8-1582-42D9-9AF8-070813D310F3}" presName="rootText" presStyleLbl="node2" presStyleIdx="2" presStyleCnt="3">
        <dgm:presLayoutVars>
          <dgm:chPref val="3"/>
        </dgm:presLayoutVars>
      </dgm:prSet>
      <dgm:spPr/>
    </dgm:pt>
    <dgm:pt modelId="{F4021F82-1E36-4798-87B5-78A377753DEA}" type="pres">
      <dgm:prSet presAssocID="{CCB43DE8-1582-42D9-9AF8-070813D310F3}" presName="rootConnector" presStyleLbl="node2" presStyleIdx="2" presStyleCnt="3"/>
      <dgm:spPr/>
    </dgm:pt>
    <dgm:pt modelId="{FC8A2669-5886-4484-B420-5829DB51D1DE}" type="pres">
      <dgm:prSet presAssocID="{CCB43DE8-1582-42D9-9AF8-070813D310F3}" presName="hierChild4" presStyleCnt="0"/>
      <dgm:spPr/>
    </dgm:pt>
    <dgm:pt modelId="{CFF352EB-83C7-44BB-9DA1-506E22D48210}" type="pres">
      <dgm:prSet presAssocID="{CCB43DE8-1582-42D9-9AF8-070813D310F3}" presName="hierChild5" presStyleCnt="0"/>
      <dgm:spPr/>
    </dgm:pt>
    <dgm:pt modelId="{8E2D371B-0CA8-401A-9097-D966909EA69E}" type="pres">
      <dgm:prSet presAssocID="{D238A4F4-9E3D-4295-A6D6-AE0706C3B15C}" presName="hierChild3" presStyleCnt="0"/>
      <dgm:spPr/>
    </dgm:pt>
  </dgm:ptLst>
  <dgm:cxnLst>
    <dgm:cxn modelId="{F86F2213-F50A-4A71-9659-ECB409F27F0D}" type="presOf" srcId="{77297840-179E-45A1-B7E9-52433FC8646B}" destId="{3F753B7C-DE0E-4AFB-AE99-39703B5EBE96}" srcOrd="0" destOrd="0" presId="urn:microsoft.com/office/officeart/2005/8/layout/orgChart1"/>
    <dgm:cxn modelId="{05CFE816-C414-45DB-A75B-E551C1EEA877}" srcId="{D238A4F4-9E3D-4295-A6D6-AE0706C3B15C}" destId="{77297840-179E-45A1-B7E9-52433FC8646B}" srcOrd="1" destOrd="0" parTransId="{F80F291F-BF27-4DB2-A7FA-00C0CAB996D8}" sibTransId="{8F16F1B2-E774-497C-9D0A-E006C0380DD8}"/>
    <dgm:cxn modelId="{1317A42C-E587-4DE8-A6AE-170DD89FBF14}" type="presOf" srcId="{77297840-179E-45A1-B7E9-52433FC8646B}" destId="{2E03BAA2-CB70-43DE-8863-F319AEBF39BE}" srcOrd="1" destOrd="0" presId="urn:microsoft.com/office/officeart/2005/8/layout/orgChart1"/>
    <dgm:cxn modelId="{D18DDF2E-90F6-44B4-98FC-61E53939C2B6}" type="presOf" srcId="{F80F291F-BF27-4DB2-A7FA-00C0CAB996D8}" destId="{07C169FC-C711-4303-AEE9-53D55F8A302A}" srcOrd="0" destOrd="0" presId="urn:microsoft.com/office/officeart/2005/8/layout/orgChart1"/>
    <dgm:cxn modelId="{2421CC2F-555F-45BC-8A75-A978F71E3476}" type="presOf" srcId="{D238A4F4-9E3D-4295-A6D6-AE0706C3B15C}" destId="{7EF925EA-18DE-4DD6-8415-46109DA6472E}" srcOrd="0" destOrd="0" presId="urn:microsoft.com/office/officeart/2005/8/layout/orgChart1"/>
    <dgm:cxn modelId="{4378585E-FEE1-409C-AE22-F0F82127D1E7}" type="presOf" srcId="{6A04DC80-4AB3-430B-99BD-551B819402C5}" destId="{BE1FD7A4-7073-4E4C-B2F3-9A179DEA8485}" srcOrd="1" destOrd="0" presId="urn:microsoft.com/office/officeart/2005/8/layout/orgChart1"/>
    <dgm:cxn modelId="{6AC77241-5062-47B7-A725-2C86B611046B}" srcId="{D238A4F4-9E3D-4295-A6D6-AE0706C3B15C}" destId="{CCB43DE8-1582-42D9-9AF8-070813D310F3}" srcOrd="2" destOrd="0" parTransId="{891BD9EF-38A8-4433-8F05-319832FE6FB6}" sibTransId="{47781168-989D-4C0B-BE52-337836A751CA}"/>
    <dgm:cxn modelId="{A12D9364-ED11-4938-B64D-A36915447D17}" type="presOf" srcId="{CCB43DE8-1582-42D9-9AF8-070813D310F3}" destId="{4E0B4EEA-74AA-4938-96B5-E7CA8E44749A}" srcOrd="0" destOrd="0" presId="urn:microsoft.com/office/officeart/2005/8/layout/orgChart1"/>
    <dgm:cxn modelId="{1A3BB966-68B0-48D5-AB49-FEA26631A38E}" type="presOf" srcId="{6A04DC80-4AB3-430B-99BD-551B819402C5}" destId="{C64096C5-9D64-4892-B6D9-74806B9D44EA}" srcOrd="0" destOrd="0" presId="urn:microsoft.com/office/officeart/2005/8/layout/orgChart1"/>
    <dgm:cxn modelId="{FECA8768-B457-4B43-BCFF-D6DEEF078BD6}" type="presOf" srcId="{CCB43DE8-1582-42D9-9AF8-070813D310F3}" destId="{F4021F82-1E36-4798-87B5-78A377753DEA}" srcOrd="1" destOrd="0" presId="urn:microsoft.com/office/officeart/2005/8/layout/orgChart1"/>
    <dgm:cxn modelId="{54713D70-A101-4342-AD0E-3A63DB613E0E}" type="presOf" srcId="{4B1580C5-9FD4-4471-B23B-46BF02306851}" destId="{CA539BA4-E5A3-46D7-9AB5-21C60E96A5EB}" srcOrd="0" destOrd="0" presId="urn:microsoft.com/office/officeart/2005/8/layout/orgChart1"/>
    <dgm:cxn modelId="{C5521B74-7951-4B11-9CD4-1BEA752D4B45}" srcId="{D238A4F4-9E3D-4295-A6D6-AE0706C3B15C}" destId="{6A04DC80-4AB3-430B-99BD-551B819402C5}" srcOrd="0" destOrd="0" parTransId="{4B1580C5-9FD4-4471-B23B-46BF02306851}" sibTransId="{D75828C7-B5BC-47A0-A09C-5A879A804EB2}"/>
    <dgm:cxn modelId="{37BDC8A7-55B3-4F3C-8DA1-0459AED47A75}" type="presOf" srcId="{D238A4F4-9E3D-4295-A6D6-AE0706C3B15C}" destId="{8466978E-F71D-4F77-A2D2-560F09DF8EE8}" srcOrd="1" destOrd="0" presId="urn:microsoft.com/office/officeart/2005/8/layout/orgChart1"/>
    <dgm:cxn modelId="{35FD27A8-7825-4C19-821E-8A5C074AA936}" srcId="{553030EF-0D08-45AA-8EDB-58CA3EBF52F4}" destId="{D238A4F4-9E3D-4295-A6D6-AE0706C3B15C}" srcOrd="0" destOrd="0" parTransId="{A89454CB-1AE9-41DD-B5AE-FD40A92E1019}" sibTransId="{1AD8AA56-936C-49E5-A4B0-53E492B94514}"/>
    <dgm:cxn modelId="{566FB6CF-F087-4E69-9A2E-DF37DE6AF3EA}" type="presOf" srcId="{891BD9EF-38A8-4433-8F05-319832FE6FB6}" destId="{089B9E01-7E35-4244-95D7-2C8BA5F49E78}" srcOrd="0" destOrd="0" presId="urn:microsoft.com/office/officeart/2005/8/layout/orgChart1"/>
    <dgm:cxn modelId="{32824BF7-B6FD-47F0-8BA5-0DEE99FE8083}" type="presOf" srcId="{553030EF-0D08-45AA-8EDB-58CA3EBF52F4}" destId="{DB4277A0-7963-4734-BBED-3C48A99D20B0}" srcOrd="0" destOrd="0" presId="urn:microsoft.com/office/officeart/2005/8/layout/orgChart1"/>
    <dgm:cxn modelId="{CC4F9BB9-A2DF-4716-A6FD-4C7755AF5069}" type="presParOf" srcId="{DB4277A0-7963-4734-BBED-3C48A99D20B0}" destId="{3C64787A-7BC9-4142-82D2-39C7A76DBAFC}" srcOrd="0" destOrd="0" presId="urn:microsoft.com/office/officeart/2005/8/layout/orgChart1"/>
    <dgm:cxn modelId="{60613811-7DD6-44A9-ADC9-2CA2EF01448D}" type="presParOf" srcId="{3C64787A-7BC9-4142-82D2-39C7A76DBAFC}" destId="{18B122B4-4C22-49D3-AEAC-18ACD33AC705}" srcOrd="0" destOrd="0" presId="urn:microsoft.com/office/officeart/2005/8/layout/orgChart1"/>
    <dgm:cxn modelId="{50CE937A-2045-4237-98E5-5086573154A2}" type="presParOf" srcId="{18B122B4-4C22-49D3-AEAC-18ACD33AC705}" destId="{7EF925EA-18DE-4DD6-8415-46109DA6472E}" srcOrd="0" destOrd="0" presId="urn:microsoft.com/office/officeart/2005/8/layout/orgChart1"/>
    <dgm:cxn modelId="{96F90932-C915-41F1-8E66-0769B204AE85}" type="presParOf" srcId="{18B122B4-4C22-49D3-AEAC-18ACD33AC705}" destId="{8466978E-F71D-4F77-A2D2-560F09DF8EE8}" srcOrd="1" destOrd="0" presId="urn:microsoft.com/office/officeart/2005/8/layout/orgChart1"/>
    <dgm:cxn modelId="{3B5DF82A-F968-4274-AFCB-1B49F292A59E}" type="presParOf" srcId="{3C64787A-7BC9-4142-82D2-39C7A76DBAFC}" destId="{91D56D03-5501-4D6D-8FDB-13ECEAA42000}" srcOrd="1" destOrd="0" presId="urn:microsoft.com/office/officeart/2005/8/layout/orgChart1"/>
    <dgm:cxn modelId="{E2885948-1CA8-4B75-9258-7785A341AB84}" type="presParOf" srcId="{91D56D03-5501-4D6D-8FDB-13ECEAA42000}" destId="{CA539BA4-E5A3-46D7-9AB5-21C60E96A5EB}" srcOrd="0" destOrd="0" presId="urn:microsoft.com/office/officeart/2005/8/layout/orgChart1"/>
    <dgm:cxn modelId="{877462FE-C479-4F19-95D5-25BD365F11C8}" type="presParOf" srcId="{91D56D03-5501-4D6D-8FDB-13ECEAA42000}" destId="{D6A0BA4B-606D-46BA-AAE3-05B44287499C}" srcOrd="1" destOrd="0" presId="urn:microsoft.com/office/officeart/2005/8/layout/orgChart1"/>
    <dgm:cxn modelId="{40B5B456-E25B-46A7-8F8D-89A1166861E8}" type="presParOf" srcId="{D6A0BA4B-606D-46BA-AAE3-05B44287499C}" destId="{A2BCC1DB-8040-4D63-94FB-0E43A941857E}" srcOrd="0" destOrd="0" presId="urn:microsoft.com/office/officeart/2005/8/layout/orgChart1"/>
    <dgm:cxn modelId="{1A1DCB77-71FD-45B1-9869-4309649F9ECC}" type="presParOf" srcId="{A2BCC1DB-8040-4D63-94FB-0E43A941857E}" destId="{C64096C5-9D64-4892-B6D9-74806B9D44EA}" srcOrd="0" destOrd="0" presId="urn:microsoft.com/office/officeart/2005/8/layout/orgChart1"/>
    <dgm:cxn modelId="{D6D63759-3A3A-4925-A441-3CB87862C5C5}" type="presParOf" srcId="{A2BCC1DB-8040-4D63-94FB-0E43A941857E}" destId="{BE1FD7A4-7073-4E4C-B2F3-9A179DEA8485}" srcOrd="1" destOrd="0" presId="urn:microsoft.com/office/officeart/2005/8/layout/orgChart1"/>
    <dgm:cxn modelId="{4D40FA83-C327-4DFC-8E6B-7F51FFD9ECD2}" type="presParOf" srcId="{D6A0BA4B-606D-46BA-AAE3-05B44287499C}" destId="{45704729-0014-4BCF-AEA3-36D72F7760EC}" srcOrd="1" destOrd="0" presId="urn:microsoft.com/office/officeart/2005/8/layout/orgChart1"/>
    <dgm:cxn modelId="{5A92A6D3-3770-481A-81B5-7EF1F9D4C593}" type="presParOf" srcId="{D6A0BA4B-606D-46BA-AAE3-05B44287499C}" destId="{442B0419-FF90-4285-84EF-EFD1280F6B28}" srcOrd="2" destOrd="0" presId="urn:microsoft.com/office/officeart/2005/8/layout/orgChart1"/>
    <dgm:cxn modelId="{6D273837-2E9B-4123-88A5-339A75EDE229}" type="presParOf" srcId="{91D56D03-5501-4D6D-8FDB-13ECEAA42000}" destId="{07C169FC-C711-4303-AEE9-53D55F8A302A}" srcOrd="2" destOrd="0" presId="urn:microsoft.com/office/officeart/2005/8/layout/orgChart1"/>
    <dgm:cxn modelId="{97CB005C-7A10-480F-9EEF-9E8D06EC69A1}" type="presParOf" srcId="{91D56D03-5501-4D6D-8FDB-13ECEAA42000}" destId="{AE288916-078F-445F-A166-A707DF2AA61E}" srcOrd="3" destOrd="0" presId="urn:microsoft.com/office/officeart/2005/8/layout/orgChart1"/>
    <dgm:cxn modelId="{2996427D-69D8-4646-B528-0FFE4B15E83D}" type="presParOf" srcId="{AE288916-078F-445F-A166-A707DF2AA61E}" destId="{4DA8E0F3-4C72-464D-B08C-C95D679E1354}" srcOrd="0" destOrd="0" presId="urn:microsoft.com/office/officeart/2005/8/layout/orgChart1"/>
    <dgm:cxn modelId="{B91169BB-D2A8-4B41-AC8D-9033FB8601D5}" type="presParOf" srcId="{4DA8E0F3-4C72-464D-B08C-C95D679E1354}" destId="{3F753B7C-DE0E-4AFB-AE99-39703B5EBE96}" srcOrd="0" destOrd="0" presId="urn:microsoft.com/office/officeart/2005/8/layout/orgChart1"/>
    <dgm:cxn modelId="{66EFCD1F-04D5-47E9-B486-D1B0157175FC}" type="presParOf" srcId="{4DA8E0F3-4C72-464D-B08C-C95D679E1354}" destId="{2E03BAA2-CB70-43DE-8863-F319AEBF39BE}" srcOrd="1" destOrd="0" presId="urn:microsoft.com/office/officeart/2005/8/layout/orgChart1"/>
    <dgm:cxn modelId="{9298B55E-3A5E-4F01-AF09-FC51C6322272}" type="presParOf" srcId="{AE288916-078F-445F-A166-A707DF2AA61E}" destId="{87A54305-5CF1-4CA5-988B-B9223BD8B0CC}" srcOrd="1" destOrd="0" presId="urn:microsoft.com/office/officeart/2005/8/layout/orgChart1"/>
    <dgm:cxn modelId="{4259B4AA-0992-4911-A63D-392F4A2D76AF}" type="presParOf" srcId="{AE288916-078F-445F-A166-A707DF2AA61E}" destId="{8828046C-7058-46C9-BAC4-0D25E627E0D3}" srcOrd="2" destOrd="0" presId="urn:microsoft.com/office/officeart/2005/8/layout/orgChart1"/>
    <dgm:cxn modelId="{0DD823E9-0F04-4019-8003-D68663926161}" type="presParOf" srcId="{91D56D03-5501-4D6D-8FDB-13ECEAA42000}" destId="{089B9E01-7E35-4244-95D7-2C8BA5F49E78}" srcOrd="4" destOrd="0" presId="urn:microsoft.com/office/officeart/2005/8/layout/orgChart1"/>
    <dgm:cxn modelId="{724953E5-7FE9-4F1F-AAD8-BC7D8C27B8EA}" type="presParOf" srcId="{91D56D03-5501-4D6D-8FDB-13ECEAA42000}" destId="{AD8DEAA8-FE2B-4011-BDCD-53493C9F80F5}" srcOrd="5" destOrd="0" presId="urn:microsoft.com/office/officeart/2005/8/layout/orgChart1"/>
    <dgm:cxn modelId="{51F0AB5E-C574-49BD-930C-8AD9FED7C7A6}" type="presParOf" srcId="{AD8DEAA8-FE2B-4011-BDCD-53493C9F80F5}" destId="{B7F66CA6-40B0-42F2-B0A7-5BA81292D56A}" srcOrd="0" destOrd="0" presId="urn:microsoft.com/office/officeart/2005/8/layout/orgChart1"/>
    <dgm:cxn modelId="{7EB5FDC1-8F20-4B3F-80EF-235AFA005EC4}" type="presParOf" srcId="{B7F66CA6-40B0-42F2-B0A7-5BA81292D56A}" destId="{4E0B4EEA-74AA-4938-96B5-E7CA8E44749A}" srcOrd="0" destOrd="0" presId="urn:microsoft.com/office/officeart/2005/8/layout/orgChart1"/>
    <dgm:cxn modelId="{61AE0648-21DB-43F3-A41D-34073CD2AAF2}" type="presParOf" srcId="{B7F66CA6-40B0-42F2-B0A7-5BA81292D56A}" destId="{F4021F82-1E36-4798-87B5-78A377753DEA}" srcOrd="1" destOrd="0" presId="urn:microsoft.com/office/officeart/2005/8/layout/orgChart1"/>
    <dgm:cxn modelId="{30D22F43-90CE-4466-B9A3-C2D0BE95590C}" type="presParOf" srcId="{AD8DEAA8-FE2B-4011-BDCD-53493C9F80F5}" destId="{FC8A2669-5886-4484-B420-5829DB51D1DE}" srcOrd="1" destOrd="0" presId="urn:microsoft.com/office/officeart/2005/8/layout/orgChart1"/>
    <dgm:cxn modelId="{878D9B9F-4119-411B-AF8D-5D75A4457BD8}" type="presParOf" srcId="{AD8DEAA8-FE2B-4011-BDCD-53493C9F80F5}" destId="{CFF352EB-83C7-44BB-9DA1-506E22D48210}" srcOrd="2" destOrd="0" presId="urn:microsoft.com/office/officeart/2005/8/layout/orgChart1"/>
    <dgm:cxn modelId="{8908944A-FC87-423B-8D27-8C4BC7A943DD}" type="presParOf" srcId="{3C64787A-7BC9-4142-82D2-39C7A76DBAFC}" destId="{8E2D371B-0CA8-401A-9097-D966909EA69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AD782F-052A-4F75-BAE5-00DF210F469A}">
      <dsp:nvSpPr>
        <dsp:cNvPr id="0" name=""/>
        <dsp:cNvSpPr/>
      </dsp:nvSpPr>
      <dsp:spPr>
        <a:xfrm>
          <a:off x="5257800" y="1852864"/>
          <a:ext cx="3719932" cy="645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2804"/>
              </a:lnTo>
              <a:lnTo>
                <a:pt x="3719932" y="322804"/>
              </a:lnTo>
              <a:lnTo>
                <a:pt x="3719932" y="64560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250EC8-F3FA-4E17-91B9-2451A8BC6F6E}">
      <dsp:nvSpPr>
        <dsp:cNvPr id="0" name=""/>
        <dsp:cNvSpPr/>
      </dsp:nvSpPr>
      <dsp:spPr>
        <a:xfrm>
          <a:off x="5212080" y="1852864"/>
          <a:ext cx="91440" cy="645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4560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E1F7B4-5F82-4392-81A6-4FDB8FA04DCC}">
      <dsp:nvSpPr>
        <dsp:cNvPr id="0" name=""/>
        <dsp:cNvSpPr/>
      </dsp:nvSpPr>
      <dsp:spPr>
        <a:xfrm>
          <a:off x="1537867" y="1852864"/>
          <a:ext cx="3719932" cy="645608"/>
        </a:xfrm>
        <a:custGeom>
          <a:avLst/>
          <a:gdLst/>
          <a:ahLst/>
          <a:cxnLst/>
          <a:rect l="0" t="0" r="0" b="0"/>
          <a:pathLst>
            <a:path>
              <a:moveTo>
                <a:pt x="3719932" y="0"/>
              </a:moveTo>
              <a:lnTo>
                <a:pt x="3719932" y="322804"/>
              </a:lnTo>
              <a:lnTo>
                <a:pt x="0" y="322804"/>
              </a:lnTo>
              <a:lnTo>
                <a:pt x="0" y="64560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D06B99-356F-49EE-9D5B-5AD2F68C2968}">
      <dsp:nvSpPr>
        <dsp:cNvPr id="0" name=""/>
        <dsp:cNvSpPr/>
      </dsp:nvSpPr>
      <dsp:spPr>
        <a:xfrm>
          <a:off x="3720638" y="315702"/>
          <a:ext cx="3074323" cy="15371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Privacy</a:t>
          </a:r>
        </a:p>
      </dsp:txBody>
      <dsp:txXfrm>
        <a:off x="3720638" y="315702"/>
        <a:ext cx="3074323" cy="1537161"/>
      </dsp:txXfrm>
    </dsp:sp>
    <dsp:sp modelId="{A0DCFAEE-213C-4587-9A07-D53FA2589E89}">
      <dsp:nvSpPr>
        <dsp:cNvPr id="0" name=""/>
        <dsp:cNvSpPr/>
      </dsp:nvSpPr>
      <dsp:spPr>
        <a:xfrm>
          <a:off x="706" y="2498473"/>
          <a:ext cx="3074323" cy="15371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Data Privacy</a:t>
          </a:r>
        </a:p>
      </dsp:txBody>
      <dsp:txXfrm>
        <a:off x="706" y="2498473"/>
        <a:ext cx="3074323" cy="1537161"/>
      </dsp:txXfrm>
    </dsp:sp>
    <dsp:sp modelId="{05812A9F-04C0-42BE-95BC-8493BAE58FDB}">
      <dsp:nvSpPr>
        <dsp:cNvPr id="0" name=""/>
        <dsp:cNvSpPr/>
      </dsp:nvSpPr>
      <dsp:spPr>
        <a:xfrm>
          <a:off x="3720638" y="2498473"/>
          <a:ext cx="3074323" cy="15371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Context</a:t>
          </a:r>
        </a:p>
      </dsp:txBody>
      <dsp:txXfrm>
        <a:off x="3720638" y="2498473"/>
        <a:ext cx="3074323" cy="1537161"/>
      </dsp:txXfrm>
    </dsp:sp>
    <dsp:sp modelId="{D00F4FC1-85C9-47F0-B9A6-FB215F4020C9}">
      <dsp:nvSpPr>
        <dsp:cNvPr id="0" name=""/>
        <dsp:cNvSpPr/>
      </dsp:nvSpPr>
      <dsp:spPr>
        <a:xfrm>
          <a:off x="7440570" y="2498473"/>
          <a:ext cx="3074323" cy="15371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Data Perturbation</a:t>
          </a:r>
        </a:p>
      </dsp:txBody>
      <dsp:txXfrm>
        <a:off x="7440570" y="2498473"/>
        <a:ext cx="3074323" cy="15371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9B9E01-7E35-4244-95D7-2C8BA5F49E78}">
      <dsp:nvSpPr>
        <dsp:cNvPr id="0" name=""/>
        <dsp:cNvSpPr/>
      </dsp:nvSpPr>
      <dsp:spPr>
        <a:xfrm>
          <a:off x="5275384" y="2559993"/>
          <a:ext cx="3732373" cy="6477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3883"/>
              </a:lnTo>
              <a:lnTo>
                <a:pt x="3732373" y="323883"/>
              </a:lnTo>
              <a:lnTo>
                <a:pt x="3732373" y="64776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C169FC-C711-4303-AEE9-53D55F8A302A}">
      <dsp:nvSpPr>
        <dsp:cNvPr id="0" name=""/>
        <dsp:cNvSpPr/>
      </dsp:nvSpPr>
      <dsp:spPr>
        <a:xfrm>
          <a:off x="5229664" y="2559993"/>
          <a:ext cx="91440" cy="64776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4776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539BA4-E5A3-46D7-9AB5-21C60E96A5EB}">
      <dsp:nvSpPr>
        <dsp:cNvPr id="0" name=""/>
        <dsp:cNvSpPr/>
      </dsp:nvSpPr>
      <dsp:spPr>
        <a:xfrm>
          <a:off x="1543011" y="2559993"/>
          <a:ext cx="3732373" cy="647767"/>
        </a:xfrm>
        <a:custGeom>
          <a:avLst/>
          <a:gdLst/>
          <a:ahLst/>
          <a:cxnLst/>
          <a:rect l="0" t="0" r="0" b="0"/>
          <a:pathLst>
            <a:path>
              <a:moveTo>
                <a:pt x="3732373" y="0"/>
              </a:moveTo>
              <a:lnTo>
                <a:pt x="3732373" y="323883"/>
              </a:lnTo>
              <a:lnTo>
                <a:pt x="0" y="323883"/>
              </a:lnTo>
              <a:lnTo>
                <a:pt x="0" y="64776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F925EA-18DE-4DD6-8415-46109DA6472E}">
      <dsp:nvSpPr>
        <dsp:cNvPr id="0" name=""/>
        <dsp:cNvSpPr/>
      </dsp:nvSpPr>
      <dsp:spPr>
        <a:xfrm>
          <a:off x="3733081" y="1017690"/>
          <a:ext cx="3084605" cy="15423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Anonymization</a:t>
          </a:r>
        </a:p>
      </dsp:txBody>
      <dsp:txXfrm>
        <a:off x="3733081" y="1017690"/>
        <a:ext cx="3084605" cy="1542302"/>
      </dsp:txXfrm>
    </dsp:sp>
    <dsp:sp modelId="{C64096C5-9D64-4892-B6D9-74806B9D44EA}">
      <dsp:nvSpPr>
        <dsp:cNvPr id="0" name=""/>
        <dsp:cNvSpPr/>
      </dsp:nvSpPr>
      <dsp:spPr>
        <a:xfrm>
          <a:off x="708" y="3207760"/>
          <a:ext cx="3084605" cy="15423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Perturbation</a:t>
          </a:r>
        </a:p>
      </dsp:txBody>
      <dsp:txXfrm>
        <a:off x="708" y="3207760"/>
        <a:ext cx="3084605" cy="1542302"/>
      </dsp:txXfrm>
    </dsp:sp>
    <dsp:sp modelId="{3F753B7C-DE0E-4AFB-AE99-39703B5EBE96}">
      <dsp:nvSpPr>
        <dsp:cNvPr id="0" name=""/>
        <dsp:cNvSpPr/>
      </dsp:nvSpPr>
      <dsp:spPr>
        <a:xfrm>
          <a:off x="3733081" y="3207760"/>
          <a:ext cx="3084605" cy="15423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Path Cloaking</a:t>
          </a:r>
        </a:p>
      </dsp:txBody>
      <dsp:txXfrm>
        <a:off x="3733081" y="3207760"/>
        <a:ext cx="3084605" cy="1542302"/>
      </dsp:txXfrm>
    </dsp:sp>
    <dsp:sp modelId="{4E0B4EEA-74AA-4938-96B5-E7CA8E44749A}">
      <dsp:nvSpPr>
        <dsp:cNvPr id="0" name=""/>
        <dsp:cNvSpPr/>
      </dsp:nvSpPr>
      <dsp:spPr>
        <a:xfrm>
          <a:off x="7465454" y="3207760"/>
          <a:ext cx="3084605" cy="154230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Mixing Identifiers</a:t>
          </a:r>
        </a:p>
      </dsp:txBody>
      <dsp:txXfrm>
        <a:off x="7465454" y="3207760"/>
        <a:ext cx="3084605" cy="1542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33FA5-983B-439A-8CC2-53F21B71A2AB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2BE16-F7A3-4A1D-8A28-062C73C8A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614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British doctor John Snow couldn’t convince other doctors and scientists that cholera, a deadly disease, was spread when people drank contaminated water until a mother washed her baby’s diaper in a town well in 1854 and touched off an epidemic that killed 616 people.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C2BE16-F7A3-4A1D-8A28-062C73C8A7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853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C426E-A631-4DB8-8F11-B348578E0D1E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74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633B-3553-4BC7-87C9-898289B2D100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7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A9F86-2C5E-4F68-81B9-9DE4FF1FDF3E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09F86-E4CD-4313-A86E-DF6BF08373AB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5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2BC2-9D23-42B1-9CBE-D9DDDFAE618C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43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93483-D49B-4E63-ADDE-0FBEAA060098}" type="datetime1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3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A539D-A73C-4518-B34F-2AE3E36EE397}" type="datetime1">
              <a:rPr lang="en-US" smtClean="0"/>
              <a:t>1/11/2022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75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31D-C133-49D8-AE1A-9675DA5834B9}" type="datetime1">
              <a:rPr lang="en-US" smtClean="0"/>
              <a:t>1/11/2022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42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D163-9081-458A-A509-2C37216368AB}" type="datetime1">
              <a:rPr lang="en-US" smtClean="0"/>
              <a:t>1/11/2022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8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52874-9BE7-46BE-8686-0D223C4CA3AC}" type="datetime1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125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73F21-C075-4919-B6CF-D2453659FEEA}" type="datetime1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6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3C2B-D2EF-4F38-BF9F-611797C5501E}" type="datetime1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By: Parvathi Saxena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B6637-71B2-4A6C-827F-6C817F356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4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SZtsvEnP1A" TargetMode="External"/><Relationship Id="rId2" Type="http://schemas.openxmlformats.org/officeDocument/2006/relationships/hyperlink" Target="http://www.ph.ucla.edu/epi/snow/snowcricketarticl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.ieee.org/stamp/stamp.jsp?tp=&amp;arnumber=6365203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5004" y="187643"/>
            <a:ext cx="2152650" cy="21240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41316">
            <a:off x="7888671" y="3705705"/>
            <a:ext cx="4032727" cy="22583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8719" y="635727"/>
            <a:ext cx="9144000" cy="2992437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Computing and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in the Context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Disaster Management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72227" r="68670" b="1980"/>
          <a:stretch/>
        </p:blipFill>
        <p:spPr>
          <a:xfrm>
            <a:off x="321128" y="4709171"/>
            <a:ext cx="692332" cy="5355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63350" b="63633"/>
          <a:stretch/>
        </p:blipFill>
        <p:spPr>
          <a:xfrm>
            <a:off x="293913" y="1376803"/>
            <a:ext cx="809898" cy="7551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34877" t="-119" r="33202" b="67406"/>
          <a:stretch/>
        </p:blipFill>
        <p:spPr>
          <a:xfrm>
            <a:off x="288472" y="2555770"/>
            <a:ext cx="705394" cy="6792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66207" t="-748" r="98" b="66777"/>
          <a:stretch/>
        </p:blipFill>
        <p:spPr>
          <a:xfrm>
            <a:off x="268877" y="3683323"/>
            <a:ext cx="744583" cy="7053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34481" r="67487" b="33435"/>
          <a:stretch/>
        </p:blipFill>
        <p:spPr>
          <a:xfrm>
            <a:off x="1672045" y="635727"/>
            <a:ext cx="718458" cy="6662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35468" t="37627" r="36157" b="35321"/>
          <a:stretch/>
        </p:blipFill>
        <p:spPr>
          <a:xfrm>
            <a:off x="2890157" y="687978"/>
            <a:ext cx="627018" cy="56170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69754" t="36369" r="98" b="35323"/>
          <a:stretch/>
        </p:blipFill>
        <p:spPr>
          <a:xfrm>
            <a:off x="3815443" y="661853"/>
            <a:ext cx="666206" cy="58782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35074" t="69712" r="34187" b="1978"/>
          <a:stretch/>
        </p:blipFill>
        <p:spPr>
          <a:xfrm>
            <a:off x="4816384" y="649626"/>
            <a:ext cx="679268" cy="58782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68966" t="70594" r="98" b="1980"/>
          <a:stretch/>
        </p:blipFill>
        <p:spPr>
          <a:xfrm>
            <a:off x="5760719" y="671018"/>
            <a:ext cx="683623" cy="569497"/>
          </a:xfrm>
          <a:prstGeom prst="rect">
            <a:avLst/>
          </a:prstGeom>
        </p:spPr>
      </p:pic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AF823726-4631-4FEF-867C-3BE4FA476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2844334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054222642"/>
              </p:ext>
            </p:extLst>
          </p:nvPr>
        </p:nvGraphicFramePr>
        <p:xfrm>
          <a:off x="861645" y="509954"/>
          <a:ext cx="10550769" cy="57677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62708" y="509954"/>
            <a:ext cx="1107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and Temporal Privacy rely on Anonymization.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6B23C-EC10-47CE-8BA8-0C32A319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156612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Kind Note: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>
                <a:latin typeface="Footlight MT Light" panose="0204060206030A020304" pitchFamily="18" charset="0"/>
              </a:rPr>
              <a:t>“Opportunistic data collection is simple. Just remember to do this when you visit any location, take a picture of anything you find interesting and upload it. Its very simple and effective and this would turn every single one of us into a data collector without having lots of training without needing expensive technology. This is probably the only way we’re realistically going to be able to map a major breakout at the time we need to.”</a:t>
            </a:r>
          </a:p>
          <a:p>
            <a:pPr marL="0" indent="0" algn="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Chris Grundy</a:t>
            </a:r>
          </a:p>
          <a:p>
            <a:pPr marL="0" indent="0" algn="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(Lecturer in Geographical Information Systems)</a:t>
            </a:r>
          </a:p>
          <a:p>
            <a:pPr marL="0" indent="0" algn="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London School of Hygiene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E336F7-83A8-49D5-B02C-3540DEF0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2268969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523" y="1825625"/>
            <a:ext cx="11517923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http://www.ph.ucla.edu/epi/snow/snowcricketarticle.html</a:t>
            </a:r>
            <a:endParaRPr lang="en-US" dirty="0"/>
          </a:p>
          <a:p>
            <a:r>
              <a:rPr lang="en-US" dirty="0">
                <a:hlinkClick r:id="rId3"/>
              </a:rPr>
              <a:t>ttps://www.youtube.com/watch?v=USZtsvEnP1A</a:t>
            </a:r>
            <a:endParaRPr lang="en-US" dirty="0"/>
          </a:p>
          <a:p>
            <a:r>
              <a:rPr lang="en-US" dirty="0">
                <a:hlinkClick r:id="rId4"/>
              </a:rPr>
              <a:t>https://ieeexplore.ieee.org/stamp/stamp.jsp?tp=&amp;arnumber=6365203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BB8E6C-D584-464B-B5F5-770C1410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521094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hank you globe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852" y="169130"/>
            <a:ext cx="6491410" cy="568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241188" y="5393374"/>
            <a:ext cx="3630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C3C7D1-F4ED-4DF7-91BB-525211928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131899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5122" t="54052" r="59240" b="33680"/>
          <a:stretch/>
        </p:blipFill>
        <p:spPr>
          <a:xfrm>
            <a:off x="316698" y="442050"/>
            <a:ext cx="6997896" cy="21639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9792" t="48520" r="45254" b="24178"/>
          <a:stretch/>
        </p:blipFill>
        <p:spPr>
          <a:xfrm>
            <a:off x="533267" y="3048000"/>
            <a:ext cx="7086746" cy="31121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12" y="0"/>
            <a:ext cx="4571987" cy="6858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64EE2D-9952-4581-BE54-F028A9A29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1241337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718" t="47204" r="45808" b="30099"/>
          <a:stretch/>
        </p:blipFill>
        <p:spPr>
          <a:xfrm>
            <a:off x="192503" y="380816"/>
            <a:ext cx="11622507" cy="28875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0631" y="48128"/>
            <a:ext cx="11574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August of 1854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suburb of London, was hit hard by a terrible outbreak of cholera.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423" t="49507" r="45808" b="19901"/>
          <a:stretch/>
        </p:blipFill>
        <p:spPr>
          <a:xfrm>
            <a:off x="1682415" y="3854572"/>
            <a:ext cx="8975557" cy="28092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8388" y="3268397"/>
            <a:ext cx="12043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7 September 1854, Snow took his research to the town officials and convinced them to take the handle off the pump.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B4BD7D-362E-43E7-B3CF-C09F9776B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3882309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164"/>
          <a:stretch/>
        </p:blipFill>
        <p:spPr>
          <a:xfrm>
            <a:off x="264695" y="70249"/>
            <a:ext cx="1564106" cy="18808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96269" y="548988"/>
            <a:ext cx="9249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Reverend Henry Whitehead, took on the task of proving Snow wrong.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9882" y="2810087"/>
            <a:ext cx="8237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interviewed a woman, who lived at 40 Broad Street, whose child who had contracted cholera from some other source. 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371" y="1500222"/>
            <a:ext cx="3192094" cy="31920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5884" b="73001"/>
          <a:stretch/>
        </p:blipFill>
        <p:spPr>
          <a:xfrm>
            <a:off x="0" y="5221705"/>
            <a:ext cx="5089060" cy="16362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25901" y="4997348"/>
            <a:ext cx="71029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year later a magazine called 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Builder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published his findings along with a challenge to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officials to close the cesspool and repair the sewers.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DA3DF-6FD0-426B-81F0-6C392BB7F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3228077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6431" y="5465288"/>
            <a:ext cx="7078579" cy="13340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“It is not difficult to make maps, but it is difficult to collect data.”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4434053" cy="6858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091" y="0"/>
            <a:ext cx="5813257" cy="529587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6A8033-1329-43D6-AF40-CC1010FCB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745207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83" y="2549769"/>
            <a:ext cx="6474118" cy="430823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is location data not being collected?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29389" y="1876927"/>
            <a:ext cx="10824411" cy="430003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Answers by many Health Professionals was,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my job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have the time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have the skills/equipment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Didn’t think about it at the time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18E9974-3274-43E3-84AA-48550190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3606016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872" y="1690688"/>
            <a:ext cx="11526254" cy="4351338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effective and timely information sharing for situational awareness and informed decision making.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Alert and Response to Threats to Citizens (SMART-C)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 a bidirectional link between emergency response authorities and citizens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SMART-C would send “customized” alerts to citizens based on their location and temporal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103" t="8540" r="58205"/>
          <a:stretch/>
        </p:blipFill>
        <p:spPr>
          <a:xfrm>
            <a:off x="5076092" y="4642337"/>
            <a:ext cx="2039815" cy="2055935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759BF-F180-41ED-AA9C-96D84A92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1044778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4" y="316523"/>
            <a:ext cx="5892311" cy="391553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445" y="2868820"/>
            <a:ext cx="5275386" cy="36672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95291" y="623176"/>
            <a:ext cx="57032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residents post tweets about getting sick after eating at local restaurants in a given region different restaurants and report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symptoms (fever, stomach ache, and so on).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1692" y="4702458"/>
            <a:ext cx="54336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SMART-C would send alerts that those who might have visited such restaurants within a specific time period should seek medical help if they develop related symptoms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1166B-CD15-4CFE-84AB-D0FC4852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1353835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8480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19EDE-5B6A-4E95-8463-9B3CB5D2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By: Parvathi Saxena</a:t>
            </a:r>
          </a:p>
        </p:txBody>
      </p:sp>
    </p:spTree>
    <p:extLst>
      <p:ext uri="{BB962C8B-B14F-4D97-AF65-F5344CB8AC3E}">
        <p14:creationId xmlns:p14="http://schemas.microsoft.com/office/powerpoint/2010/main" val="231092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</TotalTime>
  <Words>558</Words>
  <Application>Microsoft Office PowerPoint</Application>
  <PresentationFormat>Widescreen</PresentationFormat>
  <Paragraphs>56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Footlight MT Light</vt:lpstr>
      <vt:lpstr>Times New Roman</vt:lpstr>
      <vt:lpstr>Office Theme</vt:lpstr>
      <vt:lpstr>Spatial Computing and Social Media in the Context of Disaster Management</vt:lpstr>
      <vt:lpstr>PowerPoint Presentation</vt:lpstr>
      <vt:lpstr>PowerPoint Presentation</vt:lpstr>
      <vt:lpstr>PowerPoint Presentation</vt:lpstr>
      <vt:lpstr>PowerPoint Presentation</vt:lpstr>
      <vt:lpstr>Why is location data not being collected?</vt:lpstr>
      <vt:lpstr>PROPOSED WORK</vt:lpstr>
      <vt:lpstr>PowerPoint Presentation</vt:lpstr>
      <vt:lpstr>CHALLENGES</vt:lpstr>
      <vt:lpstr>PowerPoint Presentation</vt:lpstr>
      <vt:lpstr>A Kind Note: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Computing and Social Media in the Context of Disaster Management</dc:title>
  <dc:creator>OMEGA -Ultimate</dc:creator>
  <cp:lastModifiedBy>OMEGA -Ultimate</cp:lastModifiedBy>
  <cp:revision>33</cp:revision>
  <dcterms:created xsi:type="dcterms:W3CDTF">2018-05-04T18:55:57Z</dcterms:created>
  <dcterms:modified xsi:type="dcterms:W3CDTF">2022-01-11T06:08:12Z</dcterms:modified>
</cp:coreProperties>
</file>

<file path=docProps/thumbnail.jpeg>
</file>